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72" r:id="rId24"/>
    <p:sldId id="280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18FD"/>
    <a:srgbClr val="3A3A3A"/>
    <a:srgbClr val="682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922" autoAdjust="0"/>
  </p:normalViewPr>
  <p:slideViewPr>
    <p:cSldViewPr>
      <p:cViewPr varScale="1">
        <p:scale>
          <a:sx n="53" d="100"/>
          <a:sy n="53" d="100"/>
        </p:scale>
        <p:origin x="2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FC140-C613-46BF-9386-EE6BA517639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06491-DA20-49DE-9888-B2AFA3EE09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786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corerun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command line host. This program loads and starts the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CoreCLR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runtime and passes the managed program you want to run to it.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libcoreclr.so: The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CoreCLR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runtime itself.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libmscordaccore.so: The DAC, a component that helps interface debuggers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CoreCLR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This is unused for now but will eventually be used by our SOS support on Linux.</a:t>
            </a:r>
          </a:p>
          <a:p>
            <a:r>
              <a:rPr lang="en-US" dirty="0" smtClean="0"/>
              <a:t>Libmscoredbi.so – </a:t>
            </a:r>
            <a:r>
              <a:rPr lang="en-US" dirty="0" err="1" smtClean="0"/>
              <a:t>Wahrscheinlich</a:t>
            </a:r>
            <a:r>
              <a:rPr lang="en-US" baseline="0" dirty="0" smtClean="0"/>
              <a:t> das Debugger Interface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mscorlib</a:t>
            </a:r>
            <a:r>
              <a:rPr lang="en-US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B06491-DA20-49DE-9888-B2AFA3EE0967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796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corerun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command line host. This program loads and starts the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CoreCLR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runtime and passes the managed program you want to run to it.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libcoreclr.so: The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CoreCLR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runtime itself.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libmscordaccore.so: The DAC, a component that helps interface debuggers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CoreCLR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This is unused for now but will eventually be used by our SOS support on Linux.</a:t>
            </a:r>
          </a:p>
          <a:p>
            <a:r>
              <a:rPr lang="en-US" dirty="0" smtClean="0"/>
              <a:t>Libmscoredbi.so – </a:t>
            </a:r>
            <a:r>
              <a:rPr lang="en-US" dirty="0" err="1" smtClean="0"/>
              <a:t>Wahrscheinlich</a:t>
            </a:r>
            <a:r>
              <a:rPr lang="en-US" baseline="0" dirty="0" smtClean="0"/>
              <a:t> das Debugger Interface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mscorlib</a:t>
            </a:r>
            <a:r>
              <a:rPr lang="en-US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B06491-DA20-49DE-9888-B2AFA3EE0967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5635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B06491-DA20-49DE-9888-B2AFA3EE0967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714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0" y="0"/>
            <a:ext cx="9144000" cy="3861048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34888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Ellipse 19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740016"/>
            <a:ext cx="957264" cy="329832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740016"/>
            <a:ext cx="1325880" cy="329832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Ellipse 4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yget.org/F/dotnet-corefx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untu.com/download/desktop" TargetMode="External"/><Relationship Id="rId2" Type="http://schemas.openxmlformats.org/officeDocument/2006/relationships/hyperlink" Target="https://github.com/dotnet/coreclr/wiki/Building-and-Running-CoreCLR-on-Linu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visualstudio.com/en-us/downloads/download-visual-studio-vs.aspx" TargetMode="External"/><Relationship Id="rId4" Type="http://schemas.openxmlformats.org/officeDocument/2006/relationships/hyperlink" Target="http://www.mono-project.com/docs/getting-started/install/linux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Started </a:t>
            </a:r>
            <a:r>
              <a:rPr lang="en-US" smtClean="0"/>
              <a:t>unter </a:t>
            </a:r>
            <a:r>
              <a:rPr lang="en-US" dirty="0" smtClean="0"/>
              <a:t>Linux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704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corefx</a:t>
            </a:r>
            <a:r>
              <a:rPr lang="en-US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Selber</a:t>
            </a:r>
            <a:r>
              <a:rPr lang="en-US" dirty="0" smtClean="0"/>
              <a:t> </a:t>
            </a:r>
            <a:r>
              <a:rPr lang="en-US" dirty="0" err="1" smtClean="0"/>
              <a:t>bauen</a:t>
            </a:r>
            <a:r>
              <a:rPr lang="en-US" dirty="0" smtClean="0"/>
              <a:t> (</a:t>
            </a:r>
            <a:r>
              <a:rPr lang="en-US" dirty="0" err="1" smtClean="0"/>
              <a:t>unter</a:t>
            </a:r>
            <a:r>
              <a:rPr lang="en-US" dirty="0" smtClean="0"/>
              <a:t> Windows)</a:t>
            </a:r>
          </a:p>
          <a:p>
            <a:r>
              <a:rPr lang="en-US" dirty="0" err="1" smtClean="0"/>
              <a:t>NuGet</a:t>
            </a:r>
            <a:r>
              <a:rPr lang="en-US" dirty="0" smtClean="0"/>
              <a:t> (</a:t>
            </a:r>
            <a:r>
              <a:rPr lang="en-US" sz="2400" dirty="0" smtClean="0">
                <a:hlinkClick r:id="rId2"/>
              </a:rPr>
              <a:t>https://www.myget.org/F/dotnet-corefx/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Docker</a:t>
            </a:r>
            <a:r>
              <a:rPr lang="en-US" dirty="0" smtClean="0"/>
              <a:t> (Aber </a:t>
            </a:r>
            <a:r>
              <a:rPr lang="en-US" dirty="0" err="1" smtClean="0"/>
              <a:t>dazu</a:t>
            </a:r>
            <a:r>
              <a:rPr lang="en-US" dirty="0" smtClean="0"/>
              <a:t> </a:t>
            </a:r>
            <a:r>
              <a:rPr lang="en-US" dirty="0" err="1" smtClean="0"/>
              <a:t>später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1677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Selber</a:t>
            </a:r>
            <a:r>
              <a:rPr lang="en-US" dirty="0" smtClean="0"/>
              <a:t> </a:t>
            </a:r>
            <a:r>
              <a:rPr lang="en-US" dirty="0" err="1" smtClean="0"/>
              <a:t>bauen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Sieht</a:t>
            </a:r>
            <a:r>
              <a:rPr lang="en-US" dirty="0" smtClean="0"/>
              <a:t> </a:t>
            </a:r>
            <a:r>
              <a:rPr lang="en-US" dirty="0" err="1" smtClean="0"/>
              <a:t>zuerst</a:t>
            </a:r>
            <a:r>
              <a:rPr lang="en-US" dirty="0" smtClean="0"/>
              <a:t> </a:t>
            </a:r>
            <a:r>
              <a:rPr lang="en-US" dirty="0" err="1" smtClean="0"/>
              <a:t>einmal</a:t>
            </a:r>
            <a:r>
              <a:rPr lang="en-US" dirty="0" smtClean="0"/>
              <a:t> gut </a:t>
            </a:r>
            <a:r>
              <a:rPr lang="en-US" dirty="0" err="1" smtClean="0"/>
              <a:t>aus</a:t>
            </a:r>
            <a:r>
              <a:rPr lang="en-US" dirty="0" smtClean="0"/>
              <a:t>, </a:t>
            </a:r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leider</a:t>
            </a:r>
            <a:r>
              <a:rPr lang="en-US" dirty="0" smtClean="0"/>
              <a:t> </a:t>
            </a:r>
            <a:r>
              <a:rPr lang="en-US" dirty="0" err="1" smtClean="0"/>
              <a:t>fehlt</a:t>
            </a:r>
            <a:r>
              <a:rPr lang="en-US" dirty="0" smtClean="0"/>
              <a:t> die System.Runtime.dll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152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NuGet</a:t>
            </a:r>
            <a:r>
              <a:rPr lang="en-US" dirty="0" smtClean="0"/>
              <a:t> </a:t>
            </a:r>
            <a:r>
              <a:rPr lang="en-US" dirty="0" err="1" smtClean="0"/>
              <a:t>benutzen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Erst</a:t>
            </a:r>
            <a:r>
              <a:rPr lang="en-US" dirty="0" smtClean="0"/>
              <a:t> </a:t>
            </a:r>
            <a:r>
              <a:rPr lang="en-US" dirty="0" err="1" smtClean="0"/>
              <a:t>einmal</a:t>
            </a:r>
            <a:r>
              <a:rPr lang="en-US" dirty="0" smtClean="0"/>
              <a:t> Mono </a:t>
            </a:r>
            <a:r>
              <a:rPr lang="en-US" dirty="0" err="1" smtClean="0"/>
              <a:t>Installieren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Erst</a:t>
            </a:r>
            <a:r>
              <a:rPr lang="en-US" dirty="0" smtClean="0"/>
              <a:t> </a:t>
            </a:r>
            <a:r>
              <a:rPr lang="en-US" dirty="0" err="1" smtClean="0"/>
              <a:t>einmal</a:t>
            </a:r>
            <a:r>
              <a:rPr lang="en-US" dirty="0" smtClean="0"/>
              <a:t> curl </a:t>
            </a:r>
            <a:r>
              <a:rPr lang="en-US" dirty="0" err="1" smtClean="0"/>
              <a:t>installieren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NuGet</a:t>
            </a:r>
            <a:r>
              <a:rPr lang="en-US" dirty="0"/>
              <a:t> </a:t>
            </a:r>
            <a:r>
              <a:rPr lang="en-US" dirty="0" err="1" smtClean="0"/>
              <a:t>mittels</a:t>
            </a:r>
            <a:r>
              <a:rPr lang="en-US" dirty="0" smtClean="0"/>
              <a:t> curl </a:t>
            </a:r>
            <a:r>
              <a:rPr lang="en-US" dirty="0" err="1" smtClean="0"/>
              <a:t>holen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err="1" smtClean="0"/>
              <a:t>Dann</a:t>
            </a:r>
            <a:r>
              <a:rPr lang="en-US" dirty="0" smtClean="0"/>
              <a:t> die </a:t>
            </a:r>
            <a:r>
              <a:rPr lang="en-US" dirty="0" err="1" smtClean="0"/>
              <a:t>dll’s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aspnetcore50 ins runtime </a:t>
            </a:r>
            <a:r>
              <a:rPr lang="en-US" dirty="0" err="1" smtClean="0"/>
              <a:t>Verzeichnis</a:t>
            </a:r>
            <a:r>
              <a:rPr lang="en-US" dirty="0" smtClean="0"/>
              <a:t> </a:t>
            </a:r>
            <a:r>
              <a:rPr lang="en-US" dirty="0" err="1" smtClean="0"/>
              <a:t>kopieren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(System.Runtime.dll is </a:t>
            </a:r>
            <a:r>
              <a:rPr lang="en-US" dirty="0" err="1" smtClean="0"/>
              <a:t>auch</a:t>
            </a:r>
            <a:r>
              <a:rPr lang="en-US" dirty="0" smtClean="0"/>
              <a:t> da - </a:t>
            </a:r>
            <a:r>
              <a:rPr lang="en-US" dirty="0" err="1" smtClean="0"/>
              <a:t>komisch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HelloWorld.cs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corefxlab</a:t>
            </a:r>
            <a:r>
              <a:rPr lang="en-US" dirty="0" smtClean="0"/>
              <a:t> </a:t>
            </a:r>
            <a:r>
              <a:rPr lang="en-US" dirty="0" err="1" smtClean="0"/>
              <a:t>holen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mcs</a:t>
            </a:r>
            <a:r>
              <a:rPr lang="en-US" dirty="0" smtClean="0"/>
              <a:t> </a:t>
            </a:r>
            <a:r>
              <a:rPr lang="en-US" dirty="0" err="1" smtClean="0"/>
              <a:t>kompilieren</a:t>
            </a:r>
            <a:r>
              <a:rPr lang="en-US" dirty="0" smtClean="0"/>
              <a:t> =&gt; HelloWorld.exe</a:t>
            </a:r>
          </a:p>
          <a:p>
            <a:r>
              <a:rPr lang="en-US" dirty="0" err="1" smtClean="0"/>
              <a:t>Starten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./</a:t>
            </a:r>
            <a:r>
              <a:rPr lang="en-US" dirty="0" err="1" smtClean="0"/>
              <a:t>corerun</a:t>
            </a:r>
            <a:r>
              <a:rPr lang="en-US" dirty="0" smtClean="0"/>
              <a:t> HelloWorld.exe und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7168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BOOM (</a:t>
            </a:r>
            <a:r>
              <a:rPr lang="en-US" dirty="0" err="1" smtClean="0"/>
              <a:t>agrgrgghahrhghgh</a:t>
            </a:r>
            <a:r>
              <a:rPr lang="en-US" dirty="0" smtClean="0"/>
              <a:t>)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56" y="2209800"/>
            <a:ext cx="8466242" cy="309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60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ok, was </a:t>
            </a:r>
            <a:r>
              <a:rPr lang="en-US" dirty="0" err="1" smtClean="0"/>
              <a:t>tun</a:t>
            </a:r>
            <a:r>
              <a:rPr lang="en-US" dirty="0" smtClean="0"/>
              <a:t> 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HowTo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Ganzen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Docker</a:t>
            </a:r>
            <a:r>
              <a:rPr lang="en-US" dirty="0" smtClean="0"/>
              <a:t> Container </a:t>
            </a:r>
            <a:r>
              <a:rPr lang="en-US" dirty="0" err="1" smtClean="0"/>
              <a:t>erwähnt</a:t>
            </a:r>
            <a:r>
              <a:rPr lang="en-US" dirty="0" smtClean="0"/>
              <a:t>, den man </a:t>
            </a:r>
            <a:r>
              <a:rPr lang="en-US" dirty="0" err="1" smtClean="0"/>
              <a:t>benutzen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um das </a:t>
            </a:r>
            <a:r>
              <a:rPr lang="en-US" dirty="0" err="1" smtClean="0"/>
              <a:t>Ganze</a:t>
            </a:r>
            <a:r>
              <a:rPr lang="en-US" dirty="0" smtClean="0"/>
              <a:t> mal </a:t>
            </a:r>
            <a:r>
              <a:rPr lang="en-US" dirty="0" err="1" smtClean="0"/>
              <a:t>ohne</a:t>
            </a:r>
            <a:r>
              <a:rPr lang="en-US" dirty="0" smtClean="0"/>
              <a:t> Windows </a:t>
            </a:r>
            <a:r>
              <a:rPr lang="en-US" dirty="0" err="1" smtClean="0"/>
              <a:t>auszuprobieren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Dort </a:t>
            </a:r>
            <a:r>
              <a:rPr lang="en-US" dirty="0" err="1" smtClean="0"/>
              <a:t>habe</a:t>
            </a:r>
            <a:r>
              <a:rPr lang="en-US" dirty="0" smtClean="0"/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mir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und </a:t>
            </a:r>
            <a:r>
              <a:rPr lang="en-US" dirty="0" err="1" smtClean="0"/>
              <a:t>nach</a:t>
            </a:r>
            <a:r>
              <a:rPr lang="en-US" dirty="0" smtClean="0"/>
              <a:t> die </a:t>
            </a:r>
            <a:r>
              <a:rPr lang="en-US" dirty="0" err="1" smtClean="0"/>
              <a:t>dll’s</a:t>
            </a:r>
            <a:r>
              <a:rPr lang="en-US" dirty="0" smtClean="0"/>
              <a:t> </a:t>
            </a:r>
            <a:r>
              <a:rPr lang="en-US" dirty="0" err="1" smtClean="0"/>
              <a:t>geholt</a:t>
            </a:r>
            <a:r>
              <a:rPr lang="en-US" dirty="0" smtClean="0"/>
              <a:t> und….</a:t>
            </a:r>
          </a:p>
        </p:txBody>
      </p:sp>
    </p:spTree>
    <p:extLst>
      <p:ext uri="{BB962C8B-B14F-4D97-AF65-F5344CB8AC3E}">
        <p14:creationId xmlns:p14="http://schemas.microsoft.com/office/powerpoint/2010/main" val="2964748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209800"/>
            <a:ext cx="6877050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381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 war der </a:t>
            </a:r>
            <a:r>
              <a:rPr lang="en-US" dirty="0" err="1" smtClean="0"/>
              <a:t>Unterschied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System.Console.dll ?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420888"/>
            <a:ext cx="4432498" cy="404798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2420888"/>
            <a:ext cx="3600400" cy="4238446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4860032" y="2780928"/>
            <a:ext cx="2448272" cy="21602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831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 war der </a:t>
            </a:r>
            <a:r>
              <a:rPr lang="en-US" dirty="0" err="1" smtClean="0"/>
              <a:t>Unterschied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System.Console.dll ?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348880"/>
            <a:ext cx="5338936" cy="409873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483768" y="5157192"/>
            <a:ext cx="4608512" cy="129041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964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entwickle</a:t>
            </a:r>
            <a:r>
              <a:rPr lang="en-US" dirty="0" smtClean="0"/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jetzt</a:t>
            </a:r>
            <a:r>
              <a:rPr lang="en-US" dirty="0" smtClean="0"/>
              <a:t> </a:t>
            </a:r>
            <a:r>
              <a:rPr lang="en-US" dirty="0" err="1" smtClean="0"/>
              <a:t>unter</a:t>
            </a:r>
            <a:r>
              <a:rPr lang="en-US" dirty="0" smtClean="0"/>
              <a:t> Linux 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 Line</a:t>
            </a:r>
          </a:p>
          <a:p>
            <a:pPr lvl="1"/>
            <a:r>
              <a:rPr lang="en-US" dirty="0" err="1" smtClean="0"/>
              <a:t>mcs</a:t>
            </a:r>
            <a:r>
              <a:rPr lang="en-US" dirty="0" smtClean="0"/>
              <a:t> /</a:t>
            </a:r>
            <a:r>
              <a:rPr lang="en-US" dirty="0" err="1" smtClean="0"/>
              <a:t>nostdlib</a:t>
            </a:r>
            <a:r>
              <a:rPr lang="en-US" dirty="0" smtClean="0"/>
              <a:t> /</a:t>
            </a:r>
            <a:r>
              <a:rPr lang="en-US" dirty="0" err="1" smtClean="0"/>
              <a:t>noconfig</a:t>
            </a:r>
            <a:r>
              <a:rPr lang="en-US" dirty="0" smtClean="0"/>
              <a:t> r:/../packages…. </a:t>
            </a:r>
            <a:r>
              <a:rPr lang="en-US" dirty="0" err="1" smtClean="0"/>
              <a:t>HelloWorld.cs</a:t>
            </a:r>
            <a:endParaRPr lang="de-DE" dirty="0" smtClean="0"/>
          </a:p>
          <a:p>
            <a:r>
              <a:rPr lang="en-US" dirty="0" smtClean="0"/>
              <a:t>Mono Develop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5683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Mono Develop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060848"/>
            <a:ext cx="5742404" cy="455567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979712" y="2924944"/>
            <a:ext cx="936104" cy="20270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238846" y="5445224"/>
            <a:ext cx="1557290" cy="21602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21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</a:t>
            </a:r>
            <a:r>
              <a:rPr lang="en-US" dirty="0" err="1" smtClean="0"/>
              <a:t>baucht</a:t>
            </a:r>
            <a:r>
              <a:rPr lang="en-US" dirty="0" smtClean="0"/>
              <a:t> man 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Zeit</a:t>
            </a:r>
            <a:endParaRPr lang="en-US" dirty="0" smtClean="0"/>
          </a:p>
          <a:p>
            <a:r>
              <a:rPr lang="en-US" dirty="0" err="1" smtClean="0"/>
              <a:t>Rechner</a:t>
            </a:r>
            <a:r>
              <a:rPr lang="en-US" dirty="0" smtClean="0"/>
              <a:t>/VM</a:t>
            </a:r>
          </a:p>
          <a:p>
            <a:r>
              <a:rPr lang="en-US" dirty="0" err="1" smtClean="0"/>
              <a:t>Rudimentäre</a:t>
            </a:r>
            <a:r>
              <a:rPr lang="en-US" dirty="0" smtClean="0"/>
              <a:t> GIT </a:t>
            </a:r>
            <a:r>
              <a:rPr lang="en-US" dirty="0" err="1" smtClean="0"/>
              <a:t>Kenntnisse</a:t>
            </a:r>
            <a:endParaRPr lang="en-US" dirty="0"/>
          </a:p>
          <a:p>
            <a:r>
              <a:rPr lang="en-US" dirty="0" err="1" smtClean="0"/>
              <a:t>Rudimentäre</a:t>
            </a:r>
            <a:r>
              <a:rPr lang="en-US" dirty="0" smtClean="0"/>
              <a:t> Linux Shell </a:t>
            </a:r>
            <a:r>
              <a:rPr lang="en-US" dirty="0" err="1" smtClean="0"/>
              <a:t>Kenntnisse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 smtClean="0"/>
              <a:t>Rudimentäre</a:t>
            </a:r>
            <a:r>
              <a:rPr lang="en-US" dirty="0" smtClean="0"/>
              <a:t> </a:t>
            </a:r>
            <a:r>
              <a:rPr lang="en-US" dirty="0" err="1" smtClean="0"/>
              <a:t>Docker</a:t>
            </a:r>
            <a:r>
              <a:rPr lang="en-US" dirty="0" smtClean="0"/>
              <a:t> </a:t>
            </a:r>
            <a:r>
              <a:rPr lang="en-US" dirty="0" err="1" smtClean="0"/>
              <a:t>Kenntnisse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Ausdauer</a:t>
            </a:r>
            <a:r>
              <a:rPr lang="en-US" dirty="0" smtClean="0"/>
              <a:t> und </a:t>
            </a:r>
            <a:r>
              <a:rPr lang="en-US" dirty="0" err="1" smtClean="0"/>
              <a:t>Nerven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6254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 Develop - BOOM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428" y="2209800"/>
            <a:ext cx="8435177" cy="2515344"/>
          </a:xfrm>
          <a:prstGeom prst="rect">
            <a:avLst/>
          </a:prstGeom>
        </p:spPr>
      </p:pic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633368"/>
          </a:xfrm>
        </p:spPr>
        <p:txBody>
          <a:bodyPr>
            <a:norm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nostdlib</a:t>
            </a:r>
            <a:r>
              <a:rPr lang="en-US" dirty="0" smtClean="0"/>
              <a:t> </a:t>
            </a:r>
            <a:r>
              <a:rPr lang="en-US" dirty="0" err="1" smtClean="0"/>
              <a:t>wurde</a:t>
            </a:r>
            <a:r>
              <a:rPr lang="en-US" dirty="0" smtClean="0"/>
              <a:t> </a:t>
            </a:r>
            <a:r>
              <a:rPr lang="en-US" dirty="0" err="1" smtClean="0"/>
              <a:t>beim</a:t>
            </a:r>
            <a:r>
              <a:rPr lang="en-US" dirty="0" smtClean="0"/>
              <a:t> </a:t>
            </a:r>
            <a:r>
              <a:rPr lang="en-US" dirty="0" err="1" smtClean="0"/>
              <a:t>Compilieren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gesetzt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Also </a:t>
            </a:r>
            <a:r>
              <a:rPr lang="en-US" dirty="0" err="1" smtClean="0"/>
              <a:t>doch</a:t>
            </a:r>
            <a:r>
              <a:rPr lang="en-US" dirty="0" smtClean="0"/>
              <a:t> </a:t>
            </a:r>
            <a:r>
              <a:rPr lang="en-US" dirty="0" err="1" smtClean="0"/>
              <a:t>wieder</a:t>
            </a:r>
            <a:r>
              <a:rPr lang="en-US" dirty="0" smtClean="0"/>
              <a:t> Command Line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81385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 Develop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51" y="2236098"/>
            <a:ext cx="8226751" cy="12192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457200" y="2996952"/>
            <a:ext cx="3034680" cy="2880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8331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mancht</a:t>
            </a:r>
            <a:r>
              <a:rPr lang="en-US" dirty="0" smtClean="0"/>
              <a:t> das </a:t>
            </a:r>
            <a:r>
              <a:rPr lang="en-US" dirty="0" err="1" smtClean="0"/>
              <a:t>aber</a:t>
            </a:r>
            <a:r>
              <a:rPr lang="en-US" dirty="0" smtClean="0"/>
              <a:t> ASP.NET </a:t>
            </a:r>
            <a:r>
              <a:rPr lang="en-US" dirty="0" err="1" smtClean="0"/>
              <a:t>vNext</a:t>
            </a:r>
            <a:r>
              <a:rPr lang="en-US" dirty="0" smtClean="0"/>
              <a:t> </a:t>
            </a:r>
            <a:r>
              <a:rPr lang="en-US" dirty="0" err="1" smtClean="0"/>
              <a:t>unter</a:t>
            </a:r>
            <a:r>
              <a:rPr lang="en-US" dirty="0" smtClean="0"/>
              <a:t> Linux 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benutzen</a:t>
            </a:r>
            <a:r>
              <a:rPr lang="en-US" dirty="0" smtClean="0"/>
              <a:t> </a:t>
            </a:r>
            <a:r>
              <a:rPr lang="en-US" dirty="0" err="1" smtClean="0"/>
              <a:t>aktuell</a:t>
            </a:r>
            <a:r>
              <a:rPr lang="en-US" dirty="0" smtClean="0"/>
              <a:t> </a:t>
            </a:r>
            <a:r>
              <a:rPr lang="en-US" dirty="0" err="1" smtClean="0"/>
              <a:t>wohl</a:t>
            </a:r>
            <a:r>
              <a:rPr lang="en-US" dirty="0" smtClean="0"/>
              <a:t> Mono </a:t>
            </a:r>
            <a:r>
              <a:rPr lang="en-US" dirty="0" err="1" smtClean="0"/>
              <a:t>als</a:t>
            </a:r>
            <a:r>
              <a:rPr lang="en-US" dirty="0" smtClean="0"/>
              <a:t> Runtime </a:t>
            </a:r>
            <a:r>
              <a:rPr lang="en-US" dirty="0" err="1" smtClean="0"/>
              <a:t>solange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 smtClean="0"/>
              <a:t> die </a:t>
            </a:r>
            <a:r>
              <a:rPr lang="en-US" dirty="0" err="1" smtClean="0"/>
              <a:t>coreclr</a:t>
            </a:r>
            <a:r>
              <a:rPr lang="en-US" dirty="0" smtClean="0"/>
              <a:t> und die </a:t>
            </a:r>
            <a:r>
              <a:rPr lang="en-US" dirty="0" err="1" smtClean="0"/>
              <a:t>entsprechenden</a:t>
            </a:r>
            <a:r>
              <a:rPr lang="en-US" dirty="0" smtClean="0"/>
              <a:t> Hosts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Verfügung</a:t>
            </a:r>
            <a:r>
              <a:rPr lang="en-US" dirty="0" smtClean="0"/>
              <a:t> </a:t>
            </a:r>
            <a:r>
              <a:rPr lang="en-US" dirty="0" err="1" smtClean="0"/>
              <a:t>stehen</a:t>
            </a:r>
            <a:r>
              <a:rPr lang="en-US" dirty="0" smtClean="0"/>
              <a:t>….</a:t>
            </a:r>
          </a:p>
          <a:p>
            <a:r>
              <a:rPr lang="en-US" dirty="0" smtClean="0"/>
              <a:t>2015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spannend</a:t>
            </a:r>
            <a:r>
              <a:rPr lang="en-US" dirty="0" smtClean="0"/>
              <a:t>….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08428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richtig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Für</a:t>
            </a:r>
            <a:r>
              <a:rPr lang="en-US" dirty="0" smtClean="0"/>
              <a:t> ASP.NET </a:t>
            </a:r>
            <a:r>
              <a:rPr lang="en-US" dirty="0" err="1" smtClean="0"/>
              <a:t>vNext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aktuell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mono </a:t>
            </a:r>
            <a:r>
              <a:rPr lang="en-US" dirty="0" err="1" smtClean="0"/>
              <a:t>als</a:t>
            </a:r>
            <a:r>
              <a:rPr lang="en-US" dirty="0" smtClean="0"/>
              <a:t> runtime </a:t>
            </a:r>
            <a:r>
              <a:rPr lang="en-US" dirty="0" err="1" smtClean="0"/>
              <a:t>benutzt</a:t>
            </a:r>
            <a:r>
              <a:rPr lang="en-US" dirty="0" smtClean="0"/>
              <a:t> </a:t>
            </a:r>
            <a:r>
              <a:rPr lang="en-US" dirty="0" err="1" smtClean="0"/>
              <a:t>unter</a:t>
            </a:r>
            <a:r>
              <a:rPr lang="en-US" dirty="0" smtClean="0"/>
              <a:t> Linux und Mac.</a:t>
            </a:r>
            <a:endParaRPr lang="en-US" dirty="0" smtClean="0"/>
          </a:p>
          <a:p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gespannt</a:t>
            </a:r>
            <a:r>
              <a:rPr lang="en-US" dirty="0" smtClean="0"/>
              <a:t>, </a:t>
            </a:r>
            <a:r>
              <a:rPr lang="en-US" dirty="0" err="1" smtClean="0"/>
              <a:t>wann</a:t>
            </a:r>
            <a:r>
              <a:rPr lang="en-US" dirty="0" smtClean="0"/>
              <a:t> das </a:t>
            </a:r>
            <a:r>
              <a:rPr lang="en-US" dirty="0" err="1" smtClean="0"/>
              <a:t>Ganze</a:t>
            </a:r>
            <a:r>
              <a:rPr lang="en-US" dirty="0" smtClean="0"/>
              <a:t> </a:t>
            </a:r>
            <a:r>
              <a:rPr lang="en-US" dirty="0" err="1" smtClean="0"/>
              <a:t>unter</a:t>
            </a:r>
            <a:r>
              <a:rPr lang="en-US" dirty="0" smtClean="0"/>
              <a:t> Linux, Mac und … </a:t>
            </a:r>
            <a:r>
              <a:rPr lang="en-US" dirty="0" err="1" smtClean="0"/>
              <a:t>richtig</a:t>
            </a:r>
            <a:r>
              <a:rPr lang="en-US" dirty="0" smtClean="0"/>
              <a:t> </a:t>
            </a:r>
            <a:r>
              <a:rPr lang="en-US" dirty="0" err="1" smtClean="0"/>
              <a:t>läuft</a:t>
            </a:r>
            <a:r>
              <a:rPr lang="en-US" dirty="0" smtClean="0"/>
              <a:t>.</a:t>
            </a:r>
          </a:p>
          <a:p>
            <a:r>
              <a:rPr lang="en-US" dirty="0" smtClean="0"/>
              <a:t>Aber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Anfang</a:t>
            </a:r>
            <a:r>
              <a:rPr lang="en-US" dirty="0" smtClean="0"/>
              <a:t> und ja,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unser</a:t>
            </a:r>
            <a:r>
              <a:rPr lang="en-US" dirty="0" smtClean="0"/>
              <a:t> </a:t>
            </a:r>
            <a:r>
              <a:rPr lang="en-US" dirty="0" err="1" smtClean="0"/>
              <a:t>Leben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.NET </a:t>
            </a:r>
            <a:r>
              <a:rPr lang="en-US" dirty="0" err="1" smtClean="0"/>
              <a:t>Entwickler</a:t>
            </a:r>
            <a:r>
              <a:rPr lang="en-US" dirty="0" smtClean="0"/>
              <a:t> </a:t>
            </a:r>
            <a:r>
              <a:rPr lang="en-US" dirty="0" err="1" smtClean="0"/>
              <a:t>ändern</a:t>
            </a:r>
            <a:r>
              <a:rPr lang="en-US" dirty="0" smtClean="0"/>
              <a:t>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4869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CoreCLR</a:t>
            </a:r>
            <a:r>
              <a:rPr lang="en-US" dirty="0" smtClean="0">
                <a:hlinkClick r:id="rId2"/>
              </a:rPr>
              <a:t> Developer Guide </a:t>
            </a:r>
            <a:r>
              <a:rPr lang="en-US" dirty="0" err="1" smtClean="0">
                <a:hlinkClick r:id="rId2"/>
              </a:rPr>
              <a:t>für</a:t>
            </a:r>
            <a:r>
              <a:rPr lang="en-US" dirty="0" smtClean="0">
                <a:hlinkClick r:id="rId2"/>
              </a:rPr>
              <a:t> Linux</a:t>
            </a:r>
          </a:p>
          <a:p>
            <a:r>
              <a:rPr lang="en-US" dirty="0" smtClean="0">
                <a:hlinkClick r:id="rId2"/>
              </a:rPr>
              <a:t>CoreFX Developer Guide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Ubuntu Desktop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Mono on Ubuntu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Visual Studio 2013 </a:t>
            </a:r>
            <a:r>
              <a:rPr lang="en-US" dirty="0" err="1" smtClean="0">
                <a:hlinkClick r:id="rId5"/>
              </a:rPr>
              <a:t>Comminity</a:t>
            </a:r>
            <a:r>
              <a:rPr lang="en-US" dirty="0" smtClean="0">
                <a:hlinkClick r:id="rId5"/>
              </a:rPr>
              <a:t> Edition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0712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Betriebssystem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ubuntu</a:t>
            </a:r>
            <a:r>
              <a:rPr lang="en-US" dirty="0" smtClean="0"/>
              <a:t> 14.04 LTS (</a:t>
            </a:r>
            <a:r>
              <a:rPr lang="en-US" dirty="0" err="1" smtClean="0"/>
              <a:t>eventuell</a:t>
            </a:r>
            <a:r>
              <a:rPr lang="en-US" dirty="0" smtClean="0"/>
              <a:t> Windows 8)</a:t>
            </a:r>
          </a:p>
          <a:p>
            <a:r>
              <a:rPr lang="en-US" dirty="0" smtClean="0"/>
              <a:t>GIT</a:t>
            </a:r>
          </a:p>
          <a:p>
            <a:pPr lvl="1"/>
            <a:r>
              <a:rPr lang="en-US" dirty="0" err="1" smtClean="0"/>
              <a:t>Sourcecodeverwaltung</a:t>
            </a:r>
            <a:endParaRPr lang="en-US" dirty="0" smtClean="0"/>
          </a:p>
          <a:p>
            <a:r>
              <a:rPr lang="en-US" dirty="0" err="1" smtClean="0"/>
              <a:t>CMake</a:t>
            </a:r>
            <a:r>
              <a:rPr lang="en-US" dirty="0" smtClean="0"/>
              <a:t> (Version &gt;= 2.8.12.2)</a:t>
            </a:r>
          </a:p>
          <a:p>
            <a:pPr lvl="1"/>
            <a:r>
              <a:rPr lang="en-US" dirty="0" smtClean="0"/>
              <a:t>Build-Tool</a:t>
            </a:r>
          </a:p>
          <a:p>
            <a:r>
              <a:rPr lang="en-US" dirty="0" smtClean="0"/>
              <a:t>LLVM (Version 3.5)</a:t>
            </a:r>
          </a:p>
          <a:p>
            <a:pPr lvl="1"/>
            <a:r>
              <a:rPr lang="en-US" dirty="0" smtClean="0"/>
              <a:t>Compiler-</a:t>
            </a:r>
            <a:r>
              <a:rPr lang="en-US" dirty="0" err="1" smtClean="0"/>
              <a:t>Unterbau</a:t>
            </a:r>
            <a:r>
              <a:rPr lang="en-US" dirty="0" smtClean="0"/>
              <a:t>-</a:t>
            </a:r>
            <a:r>
              <a:rPr lang="en-US" dirty="0" err="1" smtClean="0"/>
              <a:t>Architektur</a:t>
            </a:r>
            <a:endParaRPr lang="en-US" dirty="0" smtClean="0"/>
          </a:p>
          <a:p>
            <a:r>
              <a:rPr lang="en-US" dirty="0" err="1" smtClean="0"/>
              <a:t>CLang</a:t>
            </a:r>
            <a:r>
              <a:rPr lang="en-US" dirty="0" smtClean="0"/>
              <a:t> (Version 3.5)</a:t>
            </a:r>
          </a:p>
          <a:p>
            <a:pPr lvl="1"/>
            <a:r>
              <a:rPr lang="en-US" dirty="0" smtClean="0"/>
              <a:t>Compiler Frontend</a:t>
            </a:r>
          </a:p>
          <a:p>
            <a:r>
              <a:rPr lang="en-US" dirty="0" smtClean="0"/>
              <a:t>LLDB (Version 3.5)</a:t>
            </a:r>
          </a:p>
          <a:p>
            <a:pPr lvl="1"/>
            <a:r>
              <a:rPr lang="en-US" dirty="0" smtClean="0"/>
              <a:t>Debugger</a:t>
            </a:r>
          </a:p>
          <a:p>
            <a:r>
              <a:rPr lang="en-US" dirty="0" smtClean="0"/>
              <a:t>Mono </a:t>
            </a:r>
            <a:r>
              <a:rPr lang="en-US" dirty="0" err="1" smtClean="0"/>
              <a:t>für</a:t>
            </a:r>
            <a:r>
              <a:rPr lang="en-US" dirty="0" smtClean="0"/>
              <a:t> Ubuntu</a:t>
            </a:r>
          </a:p>
          <a:p>
            <a:pPr lvl="1"/>
            <a:r>
              <a:rPr lang="en-US" dirty="0" smtClean="0"/>
              <a:t>.NET </a:t>
            </a:r>
            <a:r>
              <a:rPr lang="en-US" dirty="0" err="1" smtClean="0"/>
              <a:t>für</a:t>
            </a:r>
            <a:r>
              <a:rPr lang="en-US" dirty="0" smtClean="0"/>
              <a:t> Linux/Max/Windows….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Docker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Ubuntu)</a:t>
            </a:r>
          </a:p>
          <a:p>
            <a:pPr lvl="1"/>
            <a:r>
              <a:rPr lang="en-US" dirty="0" smtClean="0"/>
              <a:t>Container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Softwareverteilung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684" y="1143000"/>
            <a:ext cx="178117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576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Quellen  </a:t>
            </a:r>
            <a:r>
              <a:rPr lang="de-DE" dirty="0">
                <a:solidFill>
                  <a:schemeClr val="accent2"/>
                </a:solidFill>
              </a:rPr>
              <a:t> https://github.com/dotnet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coreclr</a:t>
            </a:r>
            <a:endParaRPr lang="de-DE" dirty="0"/>
          </a:p>
          <a:p>
            <a:pPr lvl="1"/>
            <a:r>
              <a:rPr lang="de-DE" dirty="0"/>
              <a:t>.NET Core </a:t>
            </a:r>
            <a:r>
              <a:rPr lang="de-DE" dirty="0" err="1"/>
              <a:t>runtime</a:t>
            </a:r>
            <a:endParaRPr lang="de-DE" dirty="0"/>
          </a:p>
          <a:p>
            <a:pPr lvl="1"/>
            <a:r>
              <a:rPr lang="en-US" dirty="0" smtClean="0"/>
              <a:t>Dort die </a:t>
            </a:r>
            <a:r>
              <a:rPr lang="en-US" dirty="0" err="1" smtClean="0"/>
              <a:t>Anleitung</a:t>
            </a:r>
            <a:r>
              <a:rPr lang="en-US" dirty="0" smtClean="0"/>
              <a:t>, </a:t>
            </a:r>
            <a:r>
              <a:rPr lang="en-US" dirty="0" err="1" smtClean="0"/>
              <a:t>wie</a:t>
            </a:r>
            <a:r>
              <a:rPr lang="en-US" dirty="0" smtClean="0"/>
              <a:t> man das </a:t>
            </a:r>
            <a:r>
              <a:rPr lang="en-US" dirty="0" err="1" smtClean="0"/>
              <a:t>unter</a:t>
            </a:r>
            <a:r>
              <a:rPr lang="en-US" dirty="0" smtClean="0"/>
              <a:t> Ubuntu </a:t>
            </a:r>
            <a:r>
              <a:rPr lang="en-US" dirty="0" err="1" smtClean="0"/>
              <a:t>baut</a:t>
            </a:r>
            <a:endParaRPr lang="en-US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4802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dirty="0" smtClean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/</a:t>
            </a:r>
            <a:r>
              <a:rPr lang="de-DE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git</a:t>
            </a: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/</a:t>
            </a:r>
            <a:r>
              <a:rPr lang="de-DE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coreclr</a:t>
            </a: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$ ./build.sh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Commencing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CoreCLR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Repo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build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Doing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a clean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build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Checking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pre-requisites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...</a:t>
            </a: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50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1 Minute </a:t>
            </a:r>
            <a:r>
              <a:rPr lang="en-US" dirty="0" err="1" smtClean="0"/>
              <a:t>später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dirty="0" smtClean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Failed</a:t>
            </a: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to</a:t>
            </a: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build</a:t>
            </a: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coreclr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402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as </a:t>
            </a:r>
            <a:r>
              <a:rPr lang="en-US" dirty="0" err="1" smtClean="0"/>
              <a:t>Superuser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dirty="0" smtClean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/</a:t>
            </a:r>
            <a:r>
              <a:rPr lang="de-DE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git</a:t>
            </a: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/</a:t>
            </a:r>
            <a:r>
              <a:rPr lang="de-DE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coreclr</a:t>
            </a: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$ </a:t>
            </a:r>
            <a:r>
              <a:rPr lang="de-DE" dirty="0" err="1" smtClean="0">
                <a:solidFill>
                  <a:srgbClr val="FFFF00"/>
                </a:solidFill>
                <a:latin typeface="Lucida Console" panose="020B0609040504020204" pitchFamily="49" charset="0"/>
              </a:rPr>
              <a:t>sudo</a:t>
            </a:r>
            <a:r>
              <a:rPr lang="de-DE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 ./build.sh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Commencing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CoreCLR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Repo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build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Doing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a clean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build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Checking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Lucida Console" panose="020B0609040504020204" pitchFamily="49" charset="0"/>
              </a:rPr>
              <a:t>pre-requisites</a:t>
            </a:r>
            <a:r>
              <a:rPr lang="de-DE" dirty="0">
                <a:solidFill>
                  <a:schemeClr val="bg1"/>
                </a:solidFill>
                <a:latin typeface="Lucida Console" panose="020B0609040504020204" pitchFamily="49" charset="0"/>
              </a:rPr>
              <a:t>...</a:t>
            </a:r>
          </a:p>
          <a:p>
            <a:pPr marL="109728" indent="0">
              <a:buNone/>
            </a:pP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132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1 Minute </a:t>
            </a:r>
            <a:r>
              <a:rPr lang="en-US" dirty="0" err="1" smtClean="0"/>
              <a:t>später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dirty="0" smtClean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de-DE" sz="24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/</a:t>
            </a:r>
            <a:r>
              <a:rPr lang="de-DE" sz="24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git</a:t>
            </a:r>
            <a:r>
              <a:rPr lang="de-DE" sz="24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/</a:t>
            </a:r>
            <a:r>
              <a:rPr lang="de-DE" sz="24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coreclr</a:t>
            </a:r>
            <a:r>
              <a:rPr lang="de-DE" sz="24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/</a:t>
            </a:r>
            <a:r>
              <a:rPr lang="de-DE" sz="24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binaries</a:t>
            </a:r>
            <a:r>
              <a:rPr lang="de-DE" sz="24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/</a:t>
            </a:r>
            <a:r>
              <a:rPr lang="de-DE" sz="24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Product</a:t>
            </a:r>
            <a:r>
              <a:rPr lang="de-DE" sz="24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/amd64/</a:t>
            </a:r>
            <a:r>
              <a:rPr lang="de-DE" sz="24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debug</a:t>
            </a:r>
            <a:endParaRPr lang="de-DE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109728" indent="0">
              <a:buNone/>
            </a:pPr>
            <a:r>
              <a:rPr lang="en-US" sz="24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Corerun</a:t>
            </a:r>
            <a:endParaRPr lang="en-US" sz="2400" dirty="0" smtClean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libcoreclr.so</a:t>
            </a:r>
          </a:p>
          <a:p>
            <a:pPr marL="109728" indent="0">
              <a:buNone/>
            </a:pPr>
            <a:r>
              <a:rPr lang="en-US" sz="2400" dirty="0">
                <a:solidFill>
                  <a:schemeClr val="bg1"/>
                </a:solidFill>
                <a:latin typeface="Lucida Console" panose="020B0609040504020204" pitchFamily="49" charset="0"/>
              </a:rPr>
              <a:t>libmscordaccore.so</a:t>
            </a:r>
          </a:p>
          <a:p>
            <a:pPr marL="109728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libmscoredbi.so</a:t>
            </a:r>
            <a:endParaRPr lang="en-US" sz="2400" dirty="0">
              <a:solidFill>
                <a:schemeClr val="bg1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908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mscorlib.dll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kein</a:t>
            </a:r>
            <a:r>
              <a:rPr lang="en-US" dirty="0" smtClean="0"/>
              <a:t> </a:t>
            </a:r>
            <a:r>
              <a:rPr lang="en-US" dirty="0" err="1" smtClean="0"/>
              <a:t>bauen</a:t>
            </a:r>
            <a:r>
              <a:rPr lang="en-US" dirty="0" smtClean="0"/>
              <a:t> auf Linux </a:t>
            </a:r>
            <a:r>
              <a:rPr lang="en-US" dirty="0" err="1" smtClean="0"/>
              <a:t>aktuell</a:t>
            </a:r>
            <a:r>
              <a:rPr lang="en-US" dirty="0" smtClean="0"/>
              <a:t> </a:t>
            </a:r>
            <a:r>
              <a:rPr lang="en-US" dirty="0" err="1" smtClean="0"/>
              <a:t>unterstützt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braucht</a:t>
            </a:r>
            <a:r>
              <a:rPr lang="en-US" dirty="0" smtClean="0"/>
              <a:t> man </a:t>
            </a:r>
            <a:r>
              <a:rPr lang="en-US" dirty="0" err="1" smtClean="0"/>
              <a:t>doch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Windows 8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Docker</a:t>
            </a:r>
            <a:r>
              <a:rPr lang="en-US" dirty="0" smtClean="0"/>
              <a:t> (</a:t>
            </a:r>
            <a:r>
              <a:rPr lang="en-US" dirty="0" err="1" smtClean="0"/>
              <a:t>Dazu</a:t>
            </a:r>
            <a:r>
              <a:rPr lang="en-US" dirty="0" smtClean="0"/>
              <a:t> </a:t>
            </a:r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später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)</a:t>
            </a:r>
            <a:endParaRPr lang="de-DE" dirty="0" smtClean="0"/>
          </a:p>
          <a:p>
            <a:pPr lvl="1"/>
            <a:endParaRPr lang="en-US" dirty="0" smtClean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611560" y="3789040"/>
            <a:ext cx="8229600" cy="2937896"/>
          </a:xfrm>
          <a:prstGeom prst="rect">
            <a:avLst/>
          </a:prstGeom>
          <a:solidFill>
            <a:schemeClr val="tx1"/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endParaRPr lang="de-DE" dirty="0" smtClean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Font typeface="Georgia"/>
              <a:buNone/>
            </a:pPr>
            <a:r>
              <a:rPr lang="en-US" sz="20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D:\git\coreclr&gt; build.cmd </a:t>
            </a:r>
            <a:r>
              <a:rPr lang="en-US" sz="20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unixmscorlib</a:t>
            </a:r>
            <a:endParaRPr lang="en-US" sz="2000" dirty="0" smtClean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Font typeface="Georgia"/>
              <a:buNone/>
            </a:pPr>
            <a:endParaRPr lang="en-US" sz="2400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Font typeface="Georgia"/>
              <a:buNone/>
            </a:pPr>
            <a:r>
              <a:rPr lang="en-US" sz="24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=&gt; mscorlib.dll =&gt; What ?</a:t>
            </a:r>
          </a:p>
          <a:p>
            <a:pPr marL="109728" indent="0">
              <a:buFont typeface="Georgia"/>
              <a:buNone/>
            </a:pPr>
            <a:endParaRPr lang="en-US" sz="2400" dirty="0" smtClean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109728" indent="0">
              <a:buFont typeface="Georgia"/>
              <a:buNone/>
            </a:pPr>
            <a:r>
              <a:rPr lang="en-US" sz="20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D:\git\corefx&gt; build.cmd /</a:t>
            </a:r>
            <a:r>
              <a:rPr lang="en-US" sz="20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p:OS</a:t>
            </a:r>
            <a:r>
              <a:rPr lang="en-US" sz="20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=Unix /p=</a:t>
            </a:r>
            <a:r>
              <a:rPr lang="en-US" sz="20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SkipTests</a:t>
            </a:r>
            <a:endParaRPr lang="en-US" sz="2000" dirty="0">
              <a:solidFill>
                <a:schemeClr val="bg1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816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652</Words>
  <Application>Microsoft Office PowerPoint</Application>
  <PresentationFormat>Bildschirmpräsentation (4:3)</PresentationFormat>
  <Paragraphs>119</Paragraphs>
  <Slides>24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1" baseType="lpstr">
      <vt:lpstr>Arial</vt:lpstr>
      <vt:lpstr>Calibri</vt:lpstr>
      <vt:lpstr>Georgia</vt:lpstr>
      <vt:lpstr>Lucida Console</vt:lpstr>
      <vt:lpstr>Trebuchet MS</vt:lpstr>
      <vt:lpstr>Wingdings 2</vt:lpstr>
      <vt:lpstr>Rhea</vt:lpstr>
      <vt:lpstr>Getting Started unter Linux</vt:lpstr>
      <vt:lpstr>Was baucht man ?</vt:lpstr>
      <vt:lpstr>Betriebssystem</vt:lpstr>
      <vt:lpstr>Quellen   https://github.com/dotnet</vt:lpstr>
      <vt:lpstr>Build</vt:lpstr>
      <vt:lpstr>… 1 Minute später</vt:lpstr>
      <vt:lpstr>Build as Superuser</vt:lpstr>
      <vt:lpstr>… 1 Minute später</vt:lpstr>
      <vt:lpstr>mscorlib.dll</vt:lpstr>
      <vt:lpstr>… corefx </vt:lpstr>
      <vt:lpstr>… Selber bauen</vt:lpstr>
      <vt:lpstr>… NuGet benutzen</vt:lpstr>
      <vt:lpstr>… BOOM (agrgrgghahrhghgh)</vt:lpstr>
      <vt:lpstr>… ok, was tun ?</vt:lpstr>
      <vt:lpstr>…</vt:lpstr>
      <vt:lpstr>Was war der Unterschied bei System.Console.dll ?</vt:lpstr>
      <vt:lpstr>Was war der Unterschied bei System.Console.dll ?</vt:lpstr>
      <vt:lpstr>Wie entwickle ich jetzt unter Linux ?</vt:lpstr>
      <vt:lpstr>Mono Develop</vt:lpstr>
      <vt:lpstr>Mono Develop - BOOM</vt:lpstr>
      <vt:lpstr>Mono Develop</vt:lpstr>
      <vt:lpstr>Wie mancht das aber ASP.NET vNext unter Linux ?</vt:lpstr>
      <vt:lpstr>Summary</vt:lpstr>
      <vt:lpstr>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</dc:creator>
  <cp:lastModifiedBy>Andreas Bräsen</cp:lastModifiedBy>
  <cp:revision>19</cp:revision>
  <dcterms:created xsi:type="dcterms:W3CDTF">2015-02-09T13:48:55Z</dcterms:created>
  <dcterms:modified xsi:type="dcterms:W3CDTF">2015-02-19T07:15:32Z</dcterms:modified>
</cp:coreProperties>
</file>